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3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0038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69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8886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6431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5546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332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439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8408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9099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814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7308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1BF90-5D22-4140-A702-9F188131D0B2}" type="datetimeFigureOut">
              <a:rPr lang="ru-RU" smtClean="0"/>
              <a:t>22.12.2021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5C60D6-00EC-430E-8C9A-3735DE76F65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012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13899"/>
            <a:ext cx="10515600" cy="15117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Муниципальное автономное дошкольное образовательное учреждение </a:t>
            </a:r>
            <a:br>
              <a:rPr lang="ru-RU" sz="2000" dirty="0" smtClean="0"/>
            </a:br>
            <a:r>
              <a:rPr lang="ru-RU" sz="2000" dirty="0" smtClean="0"/>
              <a:t>детский сад №18 г. Туймазы муниципального района </a:t>
            </a:r>
            <a:r>
              <a:rPr lang="ru-RU" sz="2000" dirty="0" err="1" smtClean="0"/>
              <a:t>Туймазинский</a:t>
            </a:r>
            <a:r>
              <a:rPr lang="ru-RU" sz="2000" dirty="0" smtClean="0"/>
              <a:t> район Республики Башкортостан, расположенный по адресу: </a:t>
            </a:r>
            <a:r>
              <a:rPr lang="ru-RU" sz="2000" dirty="0" err="1" smtClean="0"/>
              <a:t>г.Туймазы</a:t>
            </a:r>
            <a:r>
              <a:rPr lang="ru-RU" sz="2000" dirty="0" smtClean="0"/>
              <a:t>, ул. Ежевичная, 2а</a:t>
            </a:r>
            <a:br>
              <a:rPr lang="ru-RU" sz="2000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pPr marL="0" indent="0" algn="ctr">
              <a:buNone/>
            </a:pPr>
            <a:r>
              <a:rPr lang="ru-RU" dirty="0" smtClean="0"/>
              <a:t>Дидактическая игра «Потребительская корзина»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r>
              <a:rPr lang="ru-RU" sz="1800" dirty="0" smtClean="0"/>
              <a:t>                                                                                                                           Подготовил воспитатель:</a:t>
            </a:r>
          </a:p>
          <a:p>
            <a:pPr marL="0" indent="0" algn="ctr">
              <a:buNone/>
            </a:pPr>
            <a:r>
              <a:rPr lang="ru-RU" sz="1800" dirty="0"/>
              <a:t> </a:t>
            </a:r>
            <a:r>
              <a:rPr lang="ru-RU" sz="1800" dirty="0" smtClean="0"/>
              <a:t>                                                                                                                                    </a:t>
            </a:r>
            <a:r>
              <a:rPr lang="ru-RU" sz="1800" dirty="0" err="1" smtClean="0"/>
              <a:t>Фазлыева</a:t>
            </a:r>
            <a:r>
              <a:rPr lang="ru-RU" sz="1800" dirty="0" smtClean="0"/>
              <a:t> </a:t>
            </a:r>
            <a:r>
              <a:rPr lang="ru-RU" sz="1800" dirty="0" err="1" smtClean="0"/>
              <a:t>Зульфия</a:t>
            </a:r>
            <a:r>
              <a:rPr lang="ru-RU" sz="1800" dirty="0" smtClean="0"/>
              <a:t> </a:t>
            </a:r>
            <a:r>
              <a:rPr lang="ru-RU" sz="1800" dirty="0" err="1" smtClean="0"/>
              <a:t>Венеровна</a:t>
            </a:r>
            <a:endParaRPr lang="ru-RU" sz="1800" dirty="0" smtClean="0"/>
          </a:p>
          <a:p>
            <a:pPr marL="0" indent="0" algn="ctr">
              <a:buNone/>
            </a:pPr>
            <a:r>
              <a:rPr lang="ru-RU" sz="1800" dirty="0" smtClean="0"/>
              <a:t>                                                                                                                 Категория: первая                                                                                      </a:t>
            </a:r>
          </a:p>
          <a:p>
            <a:pPr marL="0" indent="0" algn="ctr">
              <a:buNone/>
            </a:pPr>
            <a:r>
              <a:rPr lang="ru-RU" sz="1800" dirty="0" smtClean="0"/>
              <a:t>                                                                                                                               Педагогический стаж: 6 лет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3184207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81287"/>
          </a:xfrm>
        </p:spPr>
        <p:txBody>
          <a:bodyPr>
            <a:normAutofit/>
          </a:bodyPr>
          <a:lstStyle/>
          <a:p>
            <a:r>
              <a:rPr lang="ru-RU" sz="2400" dirty="0"/>
              <a:t>В </a:t>
            </a:r>
            <a:r>
              <a:rPr lang="ru-RU" sz="2400" dirty="0"/>
              <a:t> </a:t>
            </a:r>
            <a:r>
              <a:rPr lang="ru-RU" sz="2400" dirty="0" smtClean="0"/>
              <a:t>эту дидактическую </a:t>
            </a:r>
            <a:r>
              <a:rPr lang="ru-RU" sz="2400" dirty="0" smtClean="0"/>
              <a:t>игру </a:t>
            </a:r>
            <a:r>
              <a:rPr lang="ru-RU" sz="2400" dirty="0"/>
              <a:t>можно играть как с </a:t>
            </a:r>
            <a:r>
              <a:rPr lang="ru-RU" sz="2400" dirty="0" smtClean="0"/>
              <a:t>группой, </a:t>
            </a:r>
            <a:r>
              <a:rPr lang="ru-RU" sz="2400" dirty="0"/>
              <a:t>так и индивидуально. 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910" y="1146413"/>
            <a:ext cx="5595583" cy="4962312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0925" y="1146413"/>
            <a:ext cx="5349923" cy="5042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7404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25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33484" y="696034"/>
            <a:ext cx="10515600" cy="6032311"/>
          </a:xfrm>
        </p:spPr>
        <p:txBody>
          <a:bodyPr/>
          <a:lstStyle/>
          <a:p>
            <a:r>
              <a:rPr lang="ru-RU" sz="2400" dirty="0"/>
              <a:t>В дальнейшей работе планирую  продолжать решать с детьми больше проблемных ситуации. Например( </a:t>
            </a:r>
            <a:r>
              <a:rPr lang="ru-RU" sz="2400" dirty="0" smtClean="0"/>
              <a:t>Заболела бабушка. </a:t>
            </a:r>
            <a:r>
              <a:rPr lang="ru-RU" sz="2400" dirty="0"/>
              <a:t>Ч</a:t>
            </a:r>
            <a:r>
              <a:rPr lang="ru-RU" sz="2400" dirty="0" smtClean="0"/>
              <a:t>то важнее? </a:t>
            </a:r>
            <a:r>
              <a:rPr lang="ru-RU" sz="2400" dirty="0"/>
              <a:t>К</a:t>
            </a:r>
            <a:r>
              <a:rPr lang="ru-RU" sz="2400" dirty="0" smtClean="0"/>
              <a:t>упить </a:t>
            </a:r>
            <a:r>
              <a:rPr lang="ru-RU" sz="2400" dirty="0"/>
              <a:t>лекарство или </a:t>
            </a:r>
            <a:r>
              <a:rPr lang="ru-RU" sz="2400" dirty="0" smtClean="0"/>
              <a:t>игрушку. Мама </a:t>
            </a:r>
            <a:r>
              <a:rPr lang="ru-RU" sz="2400" dirty="0"/>
              <a:t>заработала 2 монеты , </a:t>
            </a:r>
            <a:r>
              <a:rPr lang="ru-RU" sz="2400" dirty="0" smtClean="0"/>
              <a:t>папа - </a:t>
            </a:r>
            <a:r>
              <a:rPr lang="ru-RU" sz="2400" dirty="0"/>
              <a:t>3 </a:t>
            </a:r>
            <a:r>
              <a:rPr lang="ru-RU" sz="2400" dirty="0" smtClean="0"/>
              <a:t>монеты. </a:t>
            </a:r>
            <a:r>
              <a:rPr lang="ru-RU" sz="2400" dirty="0"/>
              <a:t>Ч</a:t>
            </a:r>
            <a:r>
              <a:rPr lang="ru-RU" sz="2400" dirty="0" smtClean="0"/>
              <a:t>то </a:t>
            </a:r>
            <a:r>
              <a:rPr lang="ru-RU" sz="2400" dirty="0"/>
              <a:t>в первую очередь нужно купить из продуктов для семьи, распределяя денежные </a:t>
            </a:r>
            <a:r>
              <a:rPr lang="ru-RU" sz="2400" dirty="0" smtClean="0"/>
              <a:t>средства?)</a:t>
            </a:r>
            <a:endParaRPr lang="ru-RU" sz="24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934267"/>
            <a:ext cx="9658066" cy="379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994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17263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078173"/>
            <a:ext cx="10515600" cy="5098790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При работе с родителями </a:t>
            </a:r>
            <a:r>
              <a:rPr lang="ru-RU" sz="2400" dirty="0" smtClean="0"/>
              <a:t>предложила </a:t>
            </a:r>
            <a:r>
              <a:rPr lang="ru-RU" sz="2400" dirty="0"/>
              <a:t>родителям составить совместно с детьми схему расходов </a:t>
            </a:r>
            <a:r>
              <a:rPr lang="ru-RU" sz="2400" dirty="0" smtClean="0"/>
              <a:t>и доходов</a:t>
            </a:r>
            <a:r>
              <a:rPr lang="ru-RU" sz="2400" dirty="0"/>
              <a:t> </a:t>
            </a:r>
            <a:r>
              <a:rPr lang="ru-RU" sz="2400" dirty="0" smtClean="0"/>
              <a:t>своей семьи.</a:t>
            </a:r>
            <a:endParaRPr lang="ru-RU" sz="2400" dirty="0"/>
          </a:p>
          <a:p>
            <a:pPr marL="0" indent="0">
              <a:buNone/>
            </a:pPr>
            <a:r>
              <a:rPr lang="ru-RU" sz="2400" dirty="0"/>
              <a:t>И</a:t>
            </a:r>
            <a:r>
              <a:rPr lang="ru-RU" sz="2400" dirty="0" smtClean="0"/>
              <a:t> </a:t>
            </a:r>
            <a:r>
              <a:rPr lang="ru-RU" sz="2400" dirty="0"/>
              <a:t>сделать </a:t>
            </a:r>
            <a:r>
              <a:rPr lang="ru-RU" sz="2400" dirty="0" smtClean="0"/>
              <a:t>карточки </a:t>
            </a:r>
            <a:r>
              <a:rPr lang="ru-RU" sz="2400" dirty="0"/>
              <a:t>по </a:t>
            </a:r>
            <a:r>
              <a:rPr lang="ru-RU" sz="2400" dirty="0" smtClean="0"/>
              <a:t>теме: «Расходы, доходы </a:t>
            </a:r>
            <a:r>
              <a:rPr lang="ru-RU" sz="2400" dirty="0"/>
              <a:t>семьи и как можно экономить на расходах»</a:t>
            </a:r>
          </a:p>
          <a:p>
            <a:pPr marL="0" indent="0">
              <a:buNone/>
            </a:pPr>
            <a:r>
              <a:rPr lang="ru-RU" sz="24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091694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marL="0" indent="0" algn="ctr">
              <a:buNone/>
            </a:pPr>
            <a:r>
              <a:rPr lang="ru-RU" sz="4400" dirty="0" smtClean="0"/>
              <a:t>Спасибо за внимание!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563698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606460"/>
            <a:ext cx="10515600" cy="1325563"/>
          </a:xfrm>
        </p:spPr>
        <p:txBody>
          <a:bodyPr>
            <a:normAutofit/>
          </a:bodyPr>
          <a:lstStyle/>
          <a:p>
            <a:r>
              <a:rPr lang="ru-RU" sz="2400" dirty="0"/>
              <a:t>Цель: знакомить детей с понятием </a:t>
            </a:r>
            <a:r>
              <a:rPr lang="ru-RU" sz="2400" dirty="0" smtClean="0"/>
              <a:t>«Потребительская </a:t>
            </a:r>
            <a:r>
              <a:rPr lang="ru-RU" sz="2400" dirty="0"/>
              <a:t>корзина</a:t>
            </a:r>
            <a:r>
              <a:rPr lang="ru-RU" sz="2400" dirty="0" smtClean="0"/>
              <a:t>»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9242"/>
            <a:ext cx="10515600" cy="521344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 smtClean="0"/>
              <a:t>  Задачи</a:t>
            </a:r>
            <a:r>
              <a:rPr lang="ru-RU" dirty="0"/>
              <a:t>:</a:t>
            </a:r>
          </a:p>
          <a:p>
            <a:r>
              <a:rPr lang="ru-RU" dirty="0"/>
              <a:t>Образовательная:</a:t>
            </a:r>
          </a:p>
          <a:p>
            <a:pPr marL="0" indent="0">
              <a:buNone/>
            </a:pPr>
            <a:r>
              <a:rPr lang="ru-RU" dirty="0"/>
              <a:t>- учить детей различать понятие «хочу» и «надо»</a:t>
            </a:r>
          </a:p>
          <a:p>
            <a:pPr marL="0" indent="0">
              <a:buNone/>
            </a:pPr>
            <a:r>
              <a:rPr lang="ru-RU" dirty="0"/>
              <a:t>-развивать экономического мышления, интереса к материально-предметному окружению</a:t>
            </a:r>
          </a:p>
          <a:p>
            <a:pPr marL="0" indent="0">
              <a:buNone/>
            </a:pPr>
            <a:r>
              <a:rPr lang="ru-RU" dirty="0"/>
              <a:t>-ознакомить детей с понятием «список </a:t>
            </a:r>
            <a:r>
              <a:rPr lang="ru-RU" dirty="0" smtClean="0"/>
              <a:t>покупок</a:t>
            </a:r>
            <a:r>
              <a:rPr lang="ru-RU" dirty="0"/>
              <a:t>»</a:t>
            </a:r>
          </a:p>
          <a:p>
            <a:pPr marL="0" indent="0">
              <a:buNone/>
            </a:pPr>
            <a:r>
              <a:rPr lang="ru-RU" dirty="0"/>
              <a:t>- формирование </a:t>
            </a:r>
            <a:r>
              <a:rPr lang="ru-RU" dirty="0" smtClean="0"/>
              <a:t>умения </a:t>
            </a:r>
            <a:r>
              <a:rPr lang="ru-RU" dirty="0" smtClean="0"/>
              <a:t>приобретать </a:t>
            </a:r>
            <a:r>
              <a:rPr lang="ru-RU" dirty="0"/>
              <a:t>товары на заданную сумму денег, продуктов первой необходимости</a:t>
            </a:r>
          </a:p>
          <a:p>
            <a:r>
              <a:rPr lang="ru-RU" dirty="0"/>
              <a:t>Развивающая:</a:t>
            </a:r>
          </a:p>
          <a:p>
            <a:pPr marL="0" indent="0">
              <a:buNone/>
            </a:pPr>
            <a:r>
              <a:rPr lang="ru-RU" dirty="0"/>
              <a:t>-развивать интерес к экономической сфере жизнедеятельности и желания принимать активное участие в обсуждение бюджета семьи </a:t>
            </a:r>
          </a:p>
          <a:p>
            <a:r>
              <a:rPr lang="ru-RU" dirty="0"/>
              <a:t>Воспитательная:</a:t>
            </a:r>
          </a:p>
          <a:p>
            <a:pPr marL="0" indent="0">
              <a:buNone/>
            </a:pPr>
            <a:r>
              <a:rPr lang="ru-RU" dirty="0"/>
              <a:t>-воспитывать уважение к труду взрослых</a:t>
            </a:r>
          </a:p>
          <a:p>
            <a:pPr marL="0" indent="0">
              <a:buNone/>
            </a:pPr>
            <a:r>
              <a:rPr lang="ru-RU" dirty="0"/>
              <a:t>-воспитывать чувство меры в своих желаниях, чувство благодарности к тем,</a:t>
            </a:r>
          </a:p>
          <a:p>
            <a:pPr marL="0" indent="0">
              <a:buNone/>
            </a:pPr>
            <a:r>
              <a:rPr lang="ru-RU" dirty="0"/>
              <a:t> кто помогает нам удовлетворять наши желания и потребности.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158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9018" y="296887"/>
            <a:ext cx="105156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6472" y="559558"/>
            <a:ext cx="7287904" cy="6168787"/>
          </a:xfrm>
        </p:spPr>
      </p:pic>
    </p:spTree>
    <p:extLst>
      <p:ext uri="{BB962C8B-B14F-4D97-AF65-F5344CB8AC3E}">
        <p14:creationId xmlns:p14="http://schemas.microsoft.com/office/powerpoint/2010/main" val="1434378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32263"/>
            <a:ext cx="10515600" cy="1091821"/>
          </a:xfrm>
        </p:spPr>
        <p:txBody>
          <a:bodyPr>
            <a:normAutofit/>
          </a:bodyPr>
          <a:lstStyle/>
          <a:p>
            <a:r>
              <a:rPr lang="ru-RU" sz="2000" dirty="0"/>
              <a:t>Ребенка до 7 лет важно познакомить с такими составляющими финансовой грамотности , как умение использовать ресурсы и ценности денег.</a:t>
            </a:r>
            <a:br>
              <a:rPr lang="ru-RU" sz="2000" dirty="0"/>
            </a:b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65245" y="1269243"/>
            <a:ext cx="10515600" cy="5404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  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786" y="1815152"/>
            <a:ext cx="7287903" cy="485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6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30911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832512"/>
            <a:ext cx="10515600" cy="5773003"/>
          </a:xfrm>
        </p:spPr>
        <p:txBody>
          <a:bodyPr/>
          <a:lstStyle/>
          <a:p>
            <a:pPr marL="0" indent="0">
              <a:buNone/>
            </a:pPr>
            <a:r>
              <a:rPr lang="ru-RU" sz="2400" dirty="0"/>
              <a:t>При </a:t>
            </a:r>
            <a:r>
              <a:rPr lang="ru-RU" sz="2400" dirty="0" smtClean="0"/>
              <a:t>изучении </a:t>
            </a:r>
            <a:r>
              <a:rPr lang="ru-RU" sz="2400" dirty="0"/>
              <a:t>экономической </a:t>
            </a:r>
            <a:r>
              <a:rPr lang="ru-RU" sz="2400" dirty="0" smtClean="0"/>
              <a:t>сферы </a:t>
            </a:r>
            <a:r>
              <a:rPr lang="ru-RU" sz="2400" dirty="0"/>
              <a:t>жизнедеятельности отрабатываем навыки количественного ограничения ресурсов. Например: </a:t>
            </a:r>
            <a:r>
              <a:rPr lang="ru-RU" sz="2400" dirty="0" smtClean="0"/>
              <a:t>объяснить </a:t>
            </a:r>
            <a:r>
              <a:rPr lang="ru-RU" sz="2400" dirty="0"/>
              <a:t>ребенку , что сэкономив  на покупке </a:t>
            </a:r>
            <a:r>
              <a:rPr lang="ru-RU" sz="2400" dirty="0" smtClean="0"/>
              <a:t>маловажного </a:t>
            </a:r>
            <a:r>
              <a:rPr lang="ru-RU" sz="2400" dirty="0"/>
              <a:t>продукта как чипсы, </a:t>
            </a:r>
            <a:r>
              <a:rPr lang="ru-RU" sz="2400" dirty="0" err="1"/>
              <a:t>чупа</a:t>
            </a:r>
            <a:r>
              <a:rPr lang="ru-RU" sz="2400" dirty="0"/>
              <a:t> –</a:t>
            </a:r>
            <a:r>
              <a:rPr lang="ru-RU" sz="2400" dirty="0" err="1"/>
              <a:t>чупс</a:t>
            </a:r>
            <a:r>
              <a:rPr lang="ru-RU" sz="2400" dirty="0"/>
              <a:t>, можно накопить и  купить </a:t>
            </a:r>
            <a:r>
              <a:rPr lang="ru-RU" sz="2400" dirty="0" smtClean="0"/>
              <a:t>более качественную </a:t>
            </a:r>
            <a:r>
              <a:rPr lang="ru-RU" sz="2400" dirty="0"/>
              <a:t>одежду или игрушки, осуществить </a:t>
            </a:r>
            <a:r>
              <a:rPr lang="ru-RU" sz="2400" dirty="0" smtClean="0"/>
              <a:t>мечту - </a:t>
            </a:r>
            <a:r>
              <a:rPr lang="ru-RU" sz="2400" dirty="0"/>
              <a:t>поездку на </a:t>
            </a:r>
            <a:r>
              <a:rPr lang="ru-RU" sz="2400" dirty="0" smtClean="0"/>
              <a:t>море и т.д.</a:t>
            </a:r>
            <a:endParaRPr lang="ru-RU" sz="24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2890" y="2606723"/>
            <a:ext cx="8802806" cy="4135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859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5627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28298"/>
            <a:ext cx="10515600" cy="41898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sz="2400" dirty="0"/>
          </a:p>
          <a:p>
            <a:pPr marL="0" indent="0">
              <a:buNone/>
            </a:pPr>
            <a:r>
              <a:rPr lang="ru-RU" sz="2400" dirty="0" smtClean="0"/>
              <a:t>  Также знакомим </a:t>
            </a:r>
            <a:r>
              <a:rPr lang="ru-RU" sz="2400" dirty="0"/>
              <a:t>детей </a:t>
            </a:r>
            <a:r>
              <a:rPr lang="ru-RU" sz="2400" dirty="0" smtClean="0"/>
              <a:t>списком продуктов, которые обязательно </a:t>
            </a:r>
            <a:r>
              <a:rPr lang="ru-RU" sz="2400" dirty="0"/>
              <a:t>должны быть в </a:t>
            </a:r>
            <a:r>
              <a:rPr lang="ru-RU" sz="2400" dirty="0" smtClean="0"/>
              <a:t>потребительской </a:t>
            </a:r>
            <a:r>
              <a:rPr lang="ru-RU" sz="2400" dirty="0"/>
              <a:t>корзине.</a:t>
            </a:r>
          </a:p>
          <a:p>
            <a:pPr marL="0" indent="0">
              <a:buNone/>
            </a:pPr>
            <a:r>
              <a:rPr lang="ru-RU" sz="2400" dirty="0"/>
              <a:t> </a:t>
            </a:r>
            <a:r>
              <a:rPr lang="ru-RU" sz="2400" dirty="0" smtClean="0"/>
              <a:t>  Например</a:t>
            </a:r>
            <a:r>
              <a:rPr lang="ru-RU" sz="2400" dirty="0"/>
              <a:t>: </a:t>
            </a:r>
            <a:r>
              <a:rPr lang="ru-RU" sz="2400" dirty="0" smtClean="0"/>
              <a:t>хлеб</a:t>
            </a:r>
            <a:r>
              <a:rPr lang="ru-RU" sz="2400" dirty="0"/>
              <a:t>, сахар, масло, мясо, рыба , молоко, яйцо, картофель, овощи, фрукты.</a:t>
            </a:r>
            <a:endParaRPr lang="ru-RU" sz="2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909731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Объясняем детям, </a:t>
            </a:r>
            <a:r>
              <a:rPr lang="ru-RU" dirty="0"/>
              <a:t>что можно еще сэкономить при покупке продуктов , составив список продуктов. Для этого в игре используем </a:t>
            </a:r>
            <a:r>
              <a:rPr lang="ru-RU" dirty="0" smtClean="0"/>
              <a:t>блокноты , </a:t>
            </a:r>
            <a:r>
              <a:rPr lang="ru-RU" dirty="0"/>
              <a:t>ручки или карандаши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dirty="0"/>
              <a:t>Если ребенок не умеет писать </a:t>
            </a:r>
            <a:r>
              <a:rPr lang="ru-RU" dirty="0" smtClean="0"/>
              <a:t>,то рисует </a:t>
            </a:r>
            <a:r>
              <a:rPr lang="ru-RU" dirty="0"/>
              <a:t>тот </a:t>
            </a:r>
            <a:r>
              <a:rPr lang="ru-RU" dirty="0" smtClean="0"/>
              <a:t>продукт, </a:t>
            </a:r>
            <a:r>
              <a:rPr lang="ru-RU" dirty="0"/>
              <a:t>который нужно купить.</a:t>
            </a:r>
          </a:p>
          <a:p>
            <a:pPr marL="0" indent="0"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68416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24902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47452"/>
            <a:ext cx="10515600" cy="6110548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r>
              <a:rPr lang="ru-RU" sz="2400" dirty="0" smtClean="0"/>
              <a:t>Дидактическая  </a:t>
            </a:r>
            <a:r>
              <a:rPr lang="ru-RU" sz="2400" dirty="0"/>
              <a:t>игра многофункциональная, можно использовать как для игры </a:t>
            </a:r>
            <a:r>
              <a:rPr lang="ru-RU" sz="2400" dirty="0" smtClean="0"/>
              <a:t>в «</a:t>
            </a:r>
            <a:r>
              <a:rPr lang="ru-RU" sz="2400" dirty="0"/>
              <a:t>М</a:t>
            </a:r>
            <a:r>
              <a:rPr lang="ru-RU" sz="2400" dirty="0" smtClean="0"/>
              <a:t>агазин</a:t>
            </a:r>
            <a:r>
              <a:rPr lang="ru-RU" sz="2400" dirty="0"/>
              <a:t>», </a:t>
            </a:r>
            <a:r>
              <a:rPr lang="ru-RU" sz="2400" dirty="0" smtClean="0"/>
              <a:t>«Полезные </a:t>
            </a:r>
            <a:r>
              <a:rPr lang="ru-RU" sz="2400" dirty="0"/>
              <a:t>и вредные продукты», «Хочу и надо», «Собери продукты по группам», например: молочные продукты, хлебобулочные и </a:t>
            </a:r>
            <a:r>
              <a:rPr lang="ru-RU" sz="2400" dirty="0" smtClean="0"/>
              <a:t>т.д.</a:t>
            </a:r>
          </a:p>
          <a:p>
            <a:pPr marL="0" indent="0">
              <a:buNone/>
            </a:pPr>
            <a:endParaRPr lang="ru-RU" sz="2400" dirty="0" smtClean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56347"/>
            <a:ext cx="9652378" cy="429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03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0086" y="324181"/>
            <a:ext cx="10515600" cy="685753"/>
          </a:xfrm>
        </p:spPr>
        <p:txBody>
          <a:bodyPr>
            <a:noAutofit/>
          </a:bodyPr>
          <a:lstStyle/>
          <a:p>
            <a:r>
              <a:rPr lang="ru-RU" sz="2400" dirty="0" smtClean="0"/>
              <a:t>Для этих игр была изготовлена отдельные папочки с </a:t>
            </a:r>
            <a:r>
              <a:rPr lang="ru-RU" sz="2400" dirty="0"/>
              <a:t> </a:t>
            </a:r>
            <a:r>
              <a:rPr lang="ru-RU" sz="2400" dirty="0" smtClean="0"/>
              <a:t>ламинированными </a:t>
            </a:r>
            <a:r>
              <a:rPr lang="ru-RU" sz="2400" dirty="0" smtClean="0"/>
              <a:t>картинками</a:t>
            </a:r>
            <a:endParaRPr lang="ru-RU" sz="2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072" y="1473958"/>
            <a:ext cx="8679976" cy="4730300"/>
          </a:xfrm>
        </p:spPr>
      </p:pic>
    </p:spTree>
    <p:extLst>
      <p:ext uri="{BB962C8B-B14F-4D97-AF65-F5344CB8AC3E}">
        <p14:creationId xmlns:p14="http://schemas.microsoft.com/office/powerpoint/2010/main" val="12948660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298</TotalTime>
  <Words>433</Words>
  <Application>Microsoft Office PowerPoint</Application>
  <PresentationFormat>Широкоэкранный</PresentationFormat>
  <Paragraphs>44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Тема Office</vt:lpstr>
      <vt:lpstr>    Муниципальное автономное дошкольное образовательное учреждение  детский сад №18 г. Туймазы муниципального района Туймазинский район Республики Башкортостан, расположенный по адресу: г.Туймазы, ул. Ежевичная, 2а   </vt:lpstr>
      <vt:lpstr>Цель: знакомить детей с понятием «Потребительская корзина» </vt:lpstr>
      <vt:lpstr>Презентация PowerPoint</vt:lpstr>
      <vt:lpstr>Ребенка до 7 лет важно познакомить с такими составляющими финансовой грамотности , как умение использовать ресурсы и ценности денег. </vt:lpstr>
      <vt:lpstr>Презентация PowerPoint</vt:lpstr>
      <vt:lpstr>Презентация PowerPoint</vt:lpstr>
      <vt:lpstr>Презентация PowerPoint</vt:lpstr>
      <vt:lpstr>Презентация PowerPoint</vt:lpstr>
      <vt:lpstr>Для этих игр была изготовлена отдельные папочки с  ламинированными картинками</vt:lpstr>
      <vt:lpstr>В  эту дидактическую игру можно играть как с группой, так и индивидуально.  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PC1</dc:creator>
  <cp:lastModifiedBy>PC1</cp:lastModifiedBy>
  <cp:revision>18</cp:revision>
  <dcterms:created xsi:type="dcterms:W3CDTF">2021-12-21T12:08:21Z</dcterms:created>
  <dcterms:modified xsi:type="dcterms:W3CDTF">2021-12-22T09:13:37Z</dcterms:modified>
</cp:coreProperties>
</file>