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2" r:id="rId3"/>
    <p:sldId id="271" r:id="rId4"/>
    <p:sldId id="279" r:id="rId5"/>
    <p:sldId id="280" r:id="rId6"/>
    <p:sldId id="290" r:id="rId7"/>
    <p:sldId id="293" r:id="rId8"/>
    <p:sldId id="274" r:id="rId9"/>
    <p:sldId id="258" r:id="rId10"/>
    <p:sldId id="295" r:id="rId11"/>
    <p:sldId id="261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920880" cy="5616624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Муниципальное автономное дошкольное образовательное учреждение детский сад №18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r>
              <a:rPr lang="ru-RU" sz="1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ru-RU" sz="1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г.Туймазы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муниципального района </a:t>
            </a:r>
            <a:r>
              <a:rPr lang="ru-RU" sz="1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Туймазинский</a:t>
            </a:r>
            <a:r>
              <a:rPr lang="ru-RU" sz="1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район Республики Башкортостан,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 расположенный по адресу: </a:t>
            </a:r>
            <a:r>
              <a:rPr lang="ru-RU" sz="1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г.Туймазы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ул. Ежевичная,2а</a:t>
            </a:r>
          </a:p>
          <a:p>
            <a:pPr marL="342900" lvl="0" indent="-342900">
              <a:lnSpc>
                <a:spcPct val="115000"/>
              </a:lnSpc>
              <a:buFont typeface="Arial" pitchFamily="34" charset="0"/>
              <a:buChar char="•"/>
            </a:pPr>
            <a:endParaRPr lang="ru-RU" sz="1300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Arial" pitchFamily="34" charset="0"/>
              <a:buChar char="•"/>
            </a:pPr>
            <a:endParaRPr lang="ru-RU" sz="1300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Arial" pitchFamily="34" charset="0"/>
              <a:buChar char="•"/>
            </a:pPr>
            <a:endParaRPr lang="ru-RU" sz="1300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Arial" pitchFamily="34" charset="0"/>
              <a:buChar char="•"/>
            </a:pPr>
            <a:endParaRPr lang="ru-RU" sz="13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3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/>
            <a:r>
              <a:rPr lang="ru-RU" sz="1900" dirty="0">
                <a:solidFill>
                  <a:prstClr val="black"/>
                </a:solidFill>
              </a:rPr>
              <a:t>Дидактическая игра «Математический поезд»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ru-RU" sz="1900" dirty="0">
              <a:solidFill>
                <a:prstClr val="black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endParaRPr lang="ru-RU" sz="1900" dirty="0">
              <a:solidFill>
                <a:prstClr val="black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endParaRPr lang="ru-RU" sz="1900" dirty="0">
              <a:solidFill>
                <a:prstClr val="black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endParaRPr lang="ru-RU" sz="1900" dirty="0">
              <a:solidFill>
                <a:prstClr val="black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endParaRPr lang="ru-RU" sz="1900" dirty="0">
              <a:solidFill>
                <a:prstClr val="black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endParaRPr lang="ru-RU" sz="1900" dirty="0">
              <a:solidFill>
                <a:prstClr val="black"/>
              </a:solidFill>
            </a:endParaRPr>
          </a:p>
          <a:p>
            <a:pPr lvl="0" algn="r"/>
            <a:r>
              <a:rPr lang="ru-RU" sz="1400" dirty="0">
                <a:solidFill>
                  <a:prstClr val="black"/>
                </a:solidFill>
              </a:rPr>
              <a:t>Подготовил: </a:t>
            </a:r>
            <a:r>
              <a:rPr lang="ru-RU" sz="1400" dirty="0" smtClean="0">
                <a:solidFill>
                  <a:prstClr val="black"/>
                </a:solidFill>
              </a:rPr>
              <a:t>воспитатель </a:t>
            </a:r>
            <a:r>
              <a:rPr lang="ru-RU" sz="1400" dirty="0" err="1" smtClean="0">
                <a:solidFill>
                  <a:prstClr val="black"/>
                </a:solidFill>
              </a:rPr>
              <a:t>Фазлыева</a:t>
            </a:r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З.В</a:t>
            </a:r>
          </a:p>
          <a:p>
            <a:pPr lvl="0" algn="r"/>
            <a:r>
              <a:rPr lang="ru-RU" sz="1400" dirty="0">
                <a:solidFill>
                  <a:prstClr val="black"/>
                </a:solidFill>
              </a:rPr>
              <a:t>Категория : первая</a:t>
            </a:r>
          </a:p>
          <a:p>
            <a:pPr lvl="0" algn="r"/>
            <a:r>
              <a:rPr lang="ru-RU" sz="1400" dirty="0">
                <a:solidFill>
                  <a:prstClr val="black"/>
                </a:solidFill>
              </a:rPr>
              <a:t>Стаж работы : 6 лет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1105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 В эту игру ребенок может играть индивидуально или с несколькими детьми.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89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933edd14-9150-4aeb-a26a-181127445a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208912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8385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:\fdfad510-5506-4f79-8ee5-913b09c6a25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568952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459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20688"/>
            <a:ext cx="8424936" cy="430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prstClr val="black"/>
                </a:solidFill>
              </a:rPr>
              <a:t>       Цель</a:t>
            </a:r>
            <a:r>
              <a:rPr lang="ru-RU" dirty="0">
                <a:solidFill>
                  <a:prstClr val="black"/>
                </a:solidFill>
              </a:rPr>
              <a:t>: формировать математические представления у детей дошкольного возраста.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ru-RU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prstClr val="black"/>
                </a:solidFill>
              </a:rPr>
              <a:t>      Задачи</a:t>
            </a:r>
            <a:r>
              <a:rPr lang="ru-RU" dirty="0">
                <a:solidFill>
                  <a:prstClr val="black"/>
                </a:solidFill>
              </a:rPr>
              <a:t>:</a:t>
            </a:r>
          </a:p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prstClr val="black"/>
                </a:solidFill>
              </a:rPr>
              <a:t>      Образовательная</a:t>
            </a:r>
            <a:r>
              <a:rPr lang="ru-RU" dirty="0">
                <a:solidFill>
                  <a:prstClr val="black"/>
                </a:solidFill>
              </a:rPr>
              <a:t>:</a:t>
            </a:r>
          </a:p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prstClr val="black"/>
                </a:solidFill>
              </a:rPr>
              <a:t>      - </a:t>
            </a:r>
            <a:r>
              <a:rPr lang="ru-RU" dirty="0">
                <a:solidFill>
                  <a:prstClr val="black"/>
                </a:solidFill>
              </a:rPr>
              <a:t>формировать  знания о цифрах , геометрических фигурах;</a:t>
            </a:r>
          </a:p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prstClr val="black"/>
                </a:solidFill>
              </a:rPr>
              <a:t>      - </a:t>
            </a:r>
            <a:r>
              <a:rPr lang="ru-RU" dirty="0">
                <a:solidFill>
                  <a:prstClr val="black"/>
                </a:solidFill>
              </a:rPr>
              <a:t>совершенствовать умение различать геометрические фигуры, цвета;</a:t>
            </a:r>
          </a:p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prstClr val="black"/>
                </a:solidFill>
              </a:rPr>
              <a:t>      - </a:t>
            </a:r>
            <a:r>
              <a:rPr lang="ru-RU" dirty="0">
                <a:solidFill>
                  <a:prstClr val="black"/>
                </a:solidFill>
              </a:rPr>
              <a:t>совершенствовать знания о порядковом счете;</a:t>
            </a:r>
          </a:p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prstClr val="black"/>
                </a:solidFill>
              </a:rPr>
              <a:t>     Развивающая</a:t>
            </a:r>
            <a:r>
              <a:rPr lang="ru-RU" dirty="0">
                <a:solidFill>
                  <a:prstClr val="black"/>
                </a:solidFill>
              </a:rPr>
              <a:t>:</a:t>
            </a:r>
          </a:p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prstClr val="black"/>
                </a:solidFill>
              </a:rPr>
              <a:t>      - </a:t>
            </a:r>
            <a:r>
              <a:rPr lang="ru-RU" dirty="0">
                <a:solidFill>
                  <a:prstClr val="black"/>
                </a:solidFill>
              </a:rPr>
              <a:t>развивать интерес к дидактической игре;</a:t>
            </a:r>
          </a:p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prstClr val="black"/>
                </a:solidFill>
              </a:rPr>
              <a:t>    Воспитательная</a:t>
            </a:r>
            <a:r>
              <a:rPr lang="ru-RU" dirty="0">
                <a:solidFill>
                  <a:prstClr val="black"/>
                </a:solidFill>
              </a:rPr>
              <a:t>:</a:t>
            </a:r>
          </a:p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prstClr val="black"/>
                </a:solidFill>
              </a:rPr>
              <a:t>     -</a:t>
            </a:r>
            <a:r>
              <a:rPr lang="ru-RU" dirty="0">
                <a:solidFill>
                  <a:prstClr val="black"/>
                </a:solidFill>
              </a:rPr>
              <a:t>воспитать у детей дружеские отношения между сверстниками;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42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4"/>
            <a:ext cx="7848872" cy="524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prstClr val="black"/>
                </a:solidFill>
              </a:rPr>
              <a:t>Дидактическая игра «Математический поезд» состоит из ламинированных картин где нарисован     поезд и вагоны. В каждом вагоне своя геометрическая </a:t>
            </a:r>
            <a:r>
              <a:rPr lang="ru-RU" dirty="0">
                <a:solidFill>
                  <a:prstClr val="black"/>
                </a:solidFill>
              </a:rPr>
              <a:t>фигура </a:t>
            </a:r>
            <a:r>
              <a:rPr lang="ru-RU" dirty="0" smtClean="0">
                <a:solidFill>
                  <a:prstClr val="black"/>
                </a:solidFill>
              </a:rPr>
              <a:t>.</a:t>
            </a:r>
          </a:p>
          <a:p>
            <a:pPr lvl="0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4" name="Picture 2" descr="F:\e39c2cff-2f32-4d6c-96dc-1812c83592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135052" y="-470756"/>
            <a:ext cx="4968552" cy="859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032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F:\37a73dcf-437d-4c81-8a21-302ca6b5066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81964" y="-493732"/>
            <a:ext cx="6074728" cy="7727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674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7560840" cy="537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r>
              <a:rPr lang="ru-RU" sz="2000" dirty="0" smtClean="0">
                <a:solidFill>
                  <a:prstClr val="black"/>
                </a:solidFill>
              </a:rPr>
              <a:t>Также </a:t>
            </a:r>
            <a:r>
              <a:rPr lang="ru-RU" sz="2000" dirty="0">
                <a:solidFill>
                  <a:prstClr val="black"/>
                </a:solidFill>
              </a:rPr>
              <a:t>имеется карточки с изображением зверят и цифр. Ребенок должен находить карточки по геометрическим фигурам и расставить их по порядковому счету</a:t>
            </a:r>
            <a:r>
              <a:rPr lang="ru-RU" sz="2000" dirty="0" smtClean="0">
                <a:solidFill>
                  <a:prstClr val="black"/>
                </a:solidFill>
              </a:rPr>
              <a:t>.</a:t>
            </a:r>
          </a:p>
          <a:p>
            <a:pPr lvl="0">
              <a:spcBef>
                <a:spcPct val="20000"/>
              </a:spcBef>
            </a:pPr>
            <a:endParaRPr lang="ru-RU" sz="20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343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861bb91f-8262-481f-a9f6-0a003b83102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871700" y="-855476"/>
            <a:ext cx="5472608" cy="8136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3690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  Также можно использовать эту игру в работе по развитию речи. Используя синие и красные квадраты дети  определяют в словах гласные и согласные звуки.</a:t>
            </a:r>
          </a:p>
          <a:p>
            <a:pPr marL="0" indent="0">
              <a:buNone/>
            </a:pPr>
            <a:r>
              <a:rPr lang="ru-RU" dirty="0" smtClean="0"/>
              <a:t> Например слово : дом, лук, мак и т.д.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7757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00ffb173-c8e8-45ac-b56d-ecf0a8f6b8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893070" y="-777130"/>
            <a:ext cx="5413276" cy="8640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2620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2fd8ad0d-18dc-4260-889f-8c58452ba0a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11660" y="-783468"/>
            <a:ext cx="6048672" cy="8280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5236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91</TotalTime>
  <Words>193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Медработник</cp:lastModifiedBy>
  <cp:revision>11</cp:revision>
  <dcterms:created xsi:type="dcterms:W3CDTF">2006-12-31T19:05:08Z</dcterms:created>
  <dcterms:modified xsi:type="dcterms:W3CDTF">2022-03-21T08:40:33Z</dcterms:modified>
</cp:coreProperties>
</file>