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7" r:id="rId8"/>
    <p:sldId id="263" r:id="rId9"/>
    <p:sldId id="278" r:id="rId10"/>
    <p:sldId id="264" r:id="rId11"/>
    <p:sldId id="265" r:id="rId12"/>
    <p:sldId id="266" r:id="rId13"/>
    <p:sldId id="267" r:id="rId14"/>
    <p:sldId id="269" r:id="rId15"/>
    <p:sldId id="275" r:id="rId16"/>
    <p:sldId id="270" r:id="rId17"/>
    <p:sldId id="273" r:id="rId18"/>
    <p:sldId id="272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472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детский сад №18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г.Туймазы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Туймазинский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Башкортостан,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расположенный по адресу: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г.Туймазы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ул.Ежевичная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2а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452756, Республика Башкортостан, г. Туймазы, ул. Ежевичная, д. 2а, тел: 8(34782) 5-94-32</a:t>
            </a:r>
          </a:p>
          <a:p>
            <a:pPr marL="0" indent="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900" b="1" dirty="0" smtClean="0">
                <a:latin typeface="Monotype Corsiva" pitchFamily="66" charset="0"/>
                <a:ea typeface="Calibri"/>
                <a:cs typeface="Times New Roman"/>
              </a:rPr>
              <a:t>Работа </a:t>
            </a:r>
            <a:r>
              <a:rPr lang="ru-RU" sz="3900" b="1" dirty="0">
                <a:latin typeface="Monotype Corsiva" pitchFamily="66" charset="0"/>
                <a:ea typeface="Calibri"/>
                <a:cs typeface="Times New Roman"/>
              </a:rPr>
              <a:t>с родителями </a:t>
            </a:r>
            <a:endParaRPr lang="ru-RU" sz="39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900" b="1" dirty="0" smtClean="0">
                <a:latin typeface="Monotype Corsiva" pitchFamily="66" charset="0"/>
                <a:ea typeface="Calibri"/>
                <a:cs typeface="Times New Roman"/>
              </a:rPr>
              <a:t>по </a:t>
            </a:r>
            <a:r>
              <a:rPr lang="ru-RU" sz="3900" b="1" dirty="0">
                <a:latin typeface="Monotype Corsiva" pitchFamily="66" charset="0"/>
                <a:ea typeface="Calibri"/>
                <a:cs typeface="Times New Roman"/>
              </a:rPr>
              <a:t>формированию основ безопасного поведения </a:t>
            </a:r>
            <a:endParaRPr lang="ru-RU" sz="39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900" b="1" dirty="0" smtClean="0">
                <a:latin typeface="Monotype Corsiva" pitchFamily="66" charset="0"/>
                <a:ea typeface="Calibri"/>
                <a:cs typeface="Times New Roman"/>
              </a:rPr>
              <a:t>у </a:t>
            </a:r>
            <a:r>
              <a:rPr lang="ru-RU" sz="3900" b="1" dirty="0">
                <a:latin typeface="Monotype Corsiva" pitchFamily="66" charset="0"/>
                <a:ea typeface="Calibri"/>
                <a:cs typeface="Times New Roman"/>
              </a:rPr>
              <a:t>детей дошкольного </a:t>
            </a:r>
            <a:r>
              <a:rPr lang="ru-RU" sz="3900" b="1" dirty="0" smtClean="0">
                <a:latin typeface="Monotype Corsiva" pitchFamily="66" charset="0"/>
                <a:ea typeface="Calibri"/>
                <a:cs typeface="Times New Roman"/>
              </a:rPr>
              <a:t>возраста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ea typeface="Calibri"/>
              <a:cs typeface="Times New Roman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Выполнил воспитатель: </a:t>
            </a:r>
            <a:r>
              <a:rPr lang="ru-RU" sz="2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Фазлыева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З.В.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68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Мероприятия с привлечением сотрудников МЧС 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ДПС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" y="1157077"/>
            <a:ext cx="3995644" cy="3596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36248"/>
            <a:ext cx="492265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0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33656" cy="6438152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Памятки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родителей, видеофильмы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238610" cy="378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25276"/>
            <a:ext cx="3689817" cy="37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8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Выставка рисунков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7"/>
            <a:ext cx="7974632" cy="52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Показ открытых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мероприятий,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дни открытых дверей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80" y="744810"/>
            <a:ext cx="2072000" cy="2291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29" y="4088169"/>
            <a:ext cx="1930504" cy="2561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05" y="778396"/>
            <a:ext cx="3744416" cy="3226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26840"/>
            <a:ext cx="3708920" cy="35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3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527"/>
            <a:ext cx="8738120" cy="621106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Совместное пополнение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предметно-развивающей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среды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2747"/>
            <a:ext cx="4122428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3"/>
            <a:ext cx="4283968" cy="38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Ширма и стенд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едработник\Desktop\WhatsApp Image 2022-04-18 at 14.49.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9" y="1700808"/>
            <a:ext cx="5400092" cy="40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едработник\Desktop\WhatsApp Image 2022-04-18 at 14.49.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103443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1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59046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dirty="0" smtClean="0"/>
              <a:t>3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НЕТРАДИЦИОННЫЕ ФОРМЫ РАБОТЫ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2511425" indent="0">
              <a:buNone/>
            </a:pP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- электронный </a:t>
            </a: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диск</a:t>
            </a:r>
          </a:p>
          <a:p>
            <a:pPr marL="2511425" indent="0">
              <a:buNone/>
            </a:pP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- мини-собрания</a:t>
            </a:r>
            <a:endParaRPr lang="ru-RU" sz="8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511425" indent="0">
              <a:buNone/>
            </a:pP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- индивидуальный </a:t>
            </a: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безопасный маршрут</a:t>
            </a:r>
          </a:p>
          <a:p>
            <a:pPr marL="2511425" indent="0">
              <a:buNone/>
            </a:pP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- мастер-класс</a:t>
            </a:r>
            <a:endParaRPr lang="ru-RU" sz="8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511425" indent="0">
              <a:buNone/>
            </a:pP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- ролевые</a:t>
            </a: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, имитационные и деловые игры</a:t>
            </a:r>
          </a:p>
          <a:p>
            <a:pPr marL="2511425" indent="0">
              <a:buNone/>
            </a:pPr>
            <a:r>
              <a:rPr lang="ru-RU" sz="8000" b="0" dirty="0" smtClean="0">
                <a:latin typeface="Times New Roman" pitchFamily="18" charset="0"/>
                <a:cs typeface="Times New Roman" pitchFamily="18" charset="0"/>
              </a:rPr>
              <a:t>- круглый стол.</a:t>
            </a:r>
          </a:p>
          <a:p>
            <a:endParaRPr lang="ru-RU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b="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Активно </a:t>
            </a:r>
            <a:r>
              <a:rPr lang="ru-RU" sz="8000" b="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используем электронные диски с информацией для родителей по пожарной безопасности, правилам дорожного движения, основам безопасности жизнедеятельности. На дисках помещаем как теоретический, так и практический материал для ознакомления и использования в домашних условиях: в виде консультаций рекомендаций, мультфильмов, дидактических игр, </a:t>
            </a:r>
            <a:r>
              <a:rPr lang="ru-RU" sz="8000" b="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кроссвордов.        Подготовленный </a:t>
            </a:r>
            <a:r>
              <a:rPr lang="ru-RU" sz="8000" b="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готовый материал активно используем в работе с родителями при проведении : недели безопасности, декад, месячников. Затем при проведении родительских собраний в группе выносятся на обсуждение. Полученные знания родителями еще используются в решении проблемных ситуаций, что дает более эффективное и качественное повышение уровня знаний в области безопасности. Особенно такой вариант активизирует и обогащает знания малоактивных родителей.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b="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06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92696"/>
            <a:ext cx="4896544" cy="30847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3" y="4405603"/>
            <a:ext cx="8208912" cy="243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Одной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 интересных форм работы является : выполнение совместного домашнего задания родителей с детьми по разработке безопасного маршрута, в котором указан правильный безопасный путь от дошкольного образовательного учреждения к дому. В результате такой работы- в нашей группе разработан маршрут на каждого воспитанника.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Медработник\Desktop\WhatsApp Image 2022-04-18 at 15.04.4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3" y="1131402"/>
            <a:ext cx="4123951" cy="30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дработник\Desktop\WhatsApp Image 2022-04-18 at 15.04.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46016"/>
            <a:ext cx="4352177" cy="31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06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Безопасный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маршрут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1730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3384376" cy="5184576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Опираясь </a:t>
            </a:r>
            <a:r>
              <a:rPr lang="ru-RU" sz="2000" b="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знания родителей информационными и компьютерными технологиями, на страничке сайта образовательного учреждения «Безопасность» размещаем для родителей полезную и интересующую для них информацию</a:t>
            </a:r>
            <a:r>
              <a:rPr lang="ru-RU" sz="2000" b="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000" b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55600" algn="just">
              <a:buNone/>
            </a:pP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участвуем совместно </a:t>
            </a: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родителями и детьми </a:t>
            </a:r>
            <a:r>
              <a:rPr lang="ru-RU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различных онлайн конкурсах по Безопасности</a:t>
            </a:r>
            <a:r>
              <a:rPr lang="ru-RU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124744"/>
            <a:ext cx="4114355" cy="54726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48422" y="188640"/>
            <a:ext cx="2873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«Азбука ПДД»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8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157192"/>
            <a:ext cx="8568952" cy="1512168"/>
          </a:xfrm>
        </p:spPr>
        <p:txBody>
          <a:bodyPr>
            <a:normAutofit fontScale="92500"/>
          </a:bodyPr>
          <a:lstStyle/>
          <a:p>
            <a:pPr marL="0" indent="355600" algn="just"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Совместная работа педагогов и родителей позволяет лучше узнать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друг друга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, способствует усилению взаимовлияния, а также улучшению взаимоотношений в семье и подготовить ребенка к встрече с различными сложными жизненными ситуациями.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6255032" cy="46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232248"/>
          </a:xfrm>
        </p:spPr>
        <p:txBody>
          <a:bodyPr>
            <a:normAutofit fontScale="92500" lnSpcReduction="10000"/>
          </a:bodyPr>
          <a:lstStyle/>
          <a:p>
            <a:pPr marL="0" indent="355600" algn="just"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Всем нам известно, что круг проблем, связанных с безопасностью ребенка, невозможно решить только в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рамках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детского сада. Поэтому успех в работе по безопасности детей, может быть, достигнут только при тесном взаимодействии с родителями воспитанников, поскольку те знания, которые получает ребенок в детском саду, должны закрепляться в условиях семьи. И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это -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одно из важнейших направлений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воспитательно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-образовательной работы в ДОУ. Предметы домашнего обихода, бытовые ситуации могут стать причиной несчастных случаев.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c.pics.livejournal.com/tambovsky_ag/60205772/833954/83395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150"/>
            <a:ext cx="6228184" cy="36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Спасибо за внимание!</a:t>
            </a:r>
          </a:p>
          <a:p>
            <a:endParaRPr lang="ru-RU" dirty="0"/>
          </a:p>
        </p:txBody>
      </p:sp>
      <p:pic>
        <p:nvPicPr>
          <p:cNvPr id="3074" name="Picture 2" descr="C:\Users\Медработник\Desktop\спаси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9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715" y="4653136"/>
            <a:ext cx="8229600" cy="21210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3556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связи с этим реализация основной общеобразовательной программы дошкольного образования включает в себя время, отведенное на взаимодействие с семьями детей. Сотрудничество воспитателя с семьей формирует у родителей осознанное отношение к собственным взглядам и установкам в воспитании ребенка.</a:t>
            </a:r>
          </a:p>
          <a:p>
            <a:endParaRPr lang="ru-RU" dirty="0"/>
          </a:p>
        </p:txBody>
      </p:sp>
      <p:pic>
        <p:nvPicPr>
          <p:cNvPr id="5122" name="Picture 2" descr="https://ds04.infourok.ru/uploads/ex/08a5/00131b74-0e0cb7c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1446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0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0364" y="896647"/>
            <a:ext cx="8291264" cy="492941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 </a:t>
            </a:r>
            <a:r>
              <a:rPr lang="ru-RU" i="1" u="sng" dirty="0">
                <a:latin typeface="Times New Roman" pitchFamily="18" charset="0"/>
                <a:ea typeface="Calibri"/>
                <a:cs typeface="Times New Roman" pitchFamily="18" charset="0"/>
              </a:rPr>
              <a:t>работы с </a:t>
            </a:r>
            <a:r>
              <a:rPr lang="ru-RU" i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родителями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условий для повышения образовательного уровня родителей по вопросам безопасного поведения детей дошкольного возраста; обозначить круг правил, с которыми необходимо знакомить прежде всего в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семье.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 с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помощью разнообразных методов и приемов повысить родительскую компетентность в вопросах формирования основ безопасного поведения у детей дошкольного возраста;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 содействовать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установлению между воспитателями и родителями доброжелательных отношений с установкой на будущее деловое сотрудничество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 создать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условия для обогащения детско-родительских взаимоотношений и формирования социальных навыков и норм поведения на основе совместной деятельности с родителями и взаимной помощи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 активизация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пропагандистской деятельности среди родителей ДОУ по формированию основ правил пожарной безопасности, правил дорожного движения и безопасной жизнедеятельности.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 выработать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систему воспитательно-образовательной работы по формированию навыков безопасного поведения.</a:t>
            </a:r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5932"/>
            <a:ext cx="8856984" cy="83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itchFamily="18" charset="0"/>
                <a:ea typeface="Calibri"/>
                <a:cs typeface="Times New Roman" pitchFamily="18" charset="0"/>
              </a:rPr>
              <a:t>Для решения данных проблем были поставлены </a:t>
            </a:r>
            <a:endParaRPr lang="ru-RU" sz="2000" b="1" u="sng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следующие </a:t>
            </a:r>
            <a:r>
              <a:rPr lang="ru-RU" sz="2000" b="1" u="sng" dirty="0">
                <a:latin typeface="Times New Roman" pitchFamily="18" charset="0"/>
                <a:ea typeface="Calibri"/>
                <a:cs typeface="Times New Roman" pitchFamily="18" charset="0"/>
              </a:rPr>
              <a:t>цели и задачи: </a:t>
            </a:r>
            <a:endParaRPr lang="ru-RU" sz="20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0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Этапы работы с родителями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1.Подготовительный (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ознакомительный)</a:t>
            </a:r>
          </a:p>
          <a:p>
            <a:pPr marL="355600" indent="0" algn="just"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содержания,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форм и методов процесса взаимодействия семьи и детского сада.</a:t>
            </a:r>
          </a:p>
          <a:p>
            <a:pPr marL="0" indent="0" algn="just"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Просветительская</a:t>
            </a:r>
          </a:p>
          <a:p>
            <a:pPr marL="355600" indent="0" algn="just">
              <a:buNone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планирование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работы в ДОУ по взаимодействие с семьями.</a:t>
            </a:r>
          </a:p>
          <a:p>
            <a:pPr marL="0" indent="0" algn="just"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3. Совместная деятельность с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семьей (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педагог-ребенок, ребенок –родитель, родитель-педагог)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27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343" y="980728"/>
            <a:ext cx="3312368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ТРАДИЦИОННЫЙ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анкетирование</a:t>
            </a: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, тестирование, </a:t>
            </a: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прос;</a:t>
            </a:r>
            <a:endParaRPr lang="ru-RU" sz="2400" b="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- родительское </a:t>
            </a: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собрание, </a:t>
            </a: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беседы;</a:t>
            </a:r>
            <a:endParaRPr lang="ru-RU" sz="2400" b="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- игры- тренинги;</a:t>
            </a:r>
            <a:endParaRPr lang="ru-RU" sz="2400" b="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- совместные </a:t>
            </a: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заседания педагогов и </a:t>
            </a: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родителей; </a:t>
            </a:r>
            <a:endParaRPr lang="ru-RU" sz="2400" b="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- совместные </a:t>
            </a:r>
            <a:r>
              <a:rPr lang="ru-RU" sz="2400" b="0" dirty="0" smtClean="0">
                <a:latin typeface="Times New Roman" pitchFamily="18" charset="0"/>
                <a:ea typeface="Calibri"/>
                <a:cs typeface="Times New Roman" pitchFamily="18" charset="0"/>
              </a:rPr>
              <a:t>экскурсии в пожарную часть.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Calibri"/>
              <a:cs typeface="Times New Roman"/>
            </a:endParaRPr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39" y="980728"/>
            <a:ext cx="5256583" cy="41001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274771"/>
            <a:ext cx="80648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latin typeface="Times New Roman" pitchFamily="18" charset="0"/>
                <a:ea typeface="Calibri"/>
                <a:cs typeface="Times New Roman" pitchFamily="18" charset="0"/>
              </a:rPr>
              <a:t>ФОРМЫ И ВИДЫ РАБОТЫ С СЕМЬЕЙ:</a:t>
            </a:r>
            <a:endParaRPr lang="ru-RU" sz="28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80980" cy="548640"/>
          </a:xfrm>
        </p:spPr>
        <p:txBody>
          <a:bodyPr/>
          <a:lstStyle/>
          <a:p>
            <a:pPr algn="ctr"/>
            <a:r>
              <a:rPr lang="ru-RU" dirty="0" smtClean="0"/>
              <a:t>Родительские собрания, </a:t>
            </a:r>
            <a:r>
              <a:rPr lang="ru-RU" dirty="0"/>
              <a:t>Игры, тренинги</a:t>
            </a:r>
          </a:p>
        </p:txBody>
      </p:sp>
      <p:pic>
        <p:nvPicPr>
          <p:cNvPr id="4" name="Picture 2" descr="F:\Безопасность РМО\img-20200428-wa000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293481"/>
            <a:ext cx="4199632" cy="31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Безопасность РМО\IMG_3412-11-06-20-10-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66205"/>
            <a:ext cx="3369919" cy="38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5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ПРОСВЕТИТЕЛЬСКАЯ 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Папки–передвижки, консультации, выпуск буклетов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27" y="2114854"/>
            <a:ext cx="3960440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037870" cy="41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75" y="418376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буклеты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7" y="836712"/>
            <a:ext cx="2684859" cy="3579812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0"/>
            <a:ext cx="2684859" cy="3579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68" y="692696"/>
            <a:ext cx="3232219" cy="39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8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250</TotalTime>
  <Words>679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Родительские собрания, Игры, тренинги</vt:lpstr>
      <vt:lpstr>Презентация PowerPoint</vt:lpstr>
      <vt:lpstr>буклеты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Ширма и стенд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Миляуша</dc:creator>
  <cp:lastModifiedBy>Медработник</cp:lastModifiedBy>
  <cp:revision>26</cp:revision>
  <dcterms:created xsi:type="dcterms:W3CDTF">2022-04-11T08:37:18Z</dcterms:created>
  <dcterms:modified xsi:type="dcterms:W3CDTF">2022-04-18T10:57:38Z</dcterms:modified>
</cp:coreProperties>
</file>